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ermanent Marker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font" Target="fonts/PermanentMarker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37433242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37433242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37433242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37433242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37433242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37433242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37433242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37433242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7433242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37433242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markniebojeski@paps.net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6654600" cy="132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>
                <a:latin typeface="Permanent Marker"/>
                <a:ea typeface="Permanent Marker"/>
                <a:cs typeface="Permanent Marker"/>
                <a:sym typeface="Permanent Marker"/>
              </a:rPr>
              <a:t>WELCOME TO </a:t>
            </a:r>
            <a:endParaRPr sz="73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00" y="2070550"/>
            <a:ext cx="848677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60425" y="2380925"/>
            <a:ext cx="51252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Permanent Marker"/>
                <a:ea typeface="Permanent Marker"/>
                <a:cs typeface="Permanent Marker"/>
                <a:sym typeface="Permanent Marker"/>
              </a:rPr>
              <a:t>MR. NIEBOJESKI’S WONDERFUL WORLD OF SCIENCE!!</a:t>
            </a:r>
            <a:endParaRPr sz="3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ABOUT ME….	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771475"/>
            <a:ext cx="798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Comic Sans MS"/>
                <a:ea typeface="Comic Sans MS"/>
                <a:cs typeface="Comic Sans MS"/>
                <a:sym typeface="Comic Sans MS"/>
              </a:rPr>
              <a:t>THIS IS MY 27TH YEAR OF TEACHING, ALL OF IT IN PERTH AMBOY - 9 YEARS AT MCGINNIS AND 18 YEARS HERE AT THE HIGH SCHOOL</a:t>
            </a:r>
            <a:endParaRPr b="1"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700">
                <a:latin typeface="Comic Sans MS"/>
                <a:ea typeface="Comic Sans MS"/>
                <a:cs typeface="Comic Sans MS"/>
                <a:sym typeface="Comic Sans MS"/>
              </a:rPr>
              <a:t>I HAVE TAUGHT BIOLOGY, ENVIRONMENTAL SCIENCE, AP BIOLOGY AND AP ENVIRONMENTAL SCIENCE (and a few other things)</a:t>
            </a:r>
            <a:endParaRPr b="1" sz="27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133" y="4042475"/>
            <a:ext cx="906520" cy="9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omic Sans MS"/>
                <a:ea typeface="Comic Sans MS"/>
                <a:cs typeface="Comic Sans MS"/>
                <a:sym typeface="Comic Sans MS"/>
              </a:rPr>
              <a:t>CONTACT INFORMATION</a:t>
            </a:r>
            <a:endParaRPr sz="3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300">
                <a:latin typeface="Comic Sans MS"/>
                <a:ea typeface="Comic Sans MS"/>
                <a:cs typeface="Comic Sans MS"/>
                <a:sym typeface="Comic Sans MS"/>
              </a:rPr>
              <a:t>PLEASE FEEL FREE TO EMAIL ME AT </a:t>
            </a:r>
            <a:r>
              <a:rPr b="1" lang="en" sz="33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markniebojeski@paps.net</a:t>
            </a:r>
            <a:r>
              <a:rPr b="1" lang="en" sz="3300">
                <a:latin typeface="Comic Sans MS"/>
                <a:ea typeface="Comic Sans MS"/>
                <a:cs typeface="Comic Sans MS"/>
                <a:sym typeface="Comic Sans MS"/>
              </a:rPr>
              <a:t> OR YOU MAY CALL ME AT 732-535-7908 AND LEAVE A MESSAGE.</a:t>
            </a:r>
            <a:endParaRPr b="1" sz="33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14712" y="3429698"/>
            <a:ext cx="851725" cy="1386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Biology class: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omic Sans MS"/>
                <a:ea typeface="Comic Sans MS"/>
                <a:cs typeface="Comic Sans MS"/>
                <a:sym typeface="Comic Sans MS"/>
              </a:rPr>
              <a:t>As an Honors Biology Class, this class will be covering a wide variety of topics at great depth.</a:t>
            </a:r>
            <a:endParaRPr b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500">
                <a:latin typeface="Comic Sans MS"/>
                <a:ea typeface="Comic Sans MS"/>
                <a:cs typeface="Comic Sans MS"/>
                <a:sym typeface="Comic Sans MS"/>
              </a:rPr>
              <a:t>Assignments will be conducted in small groups and individually. Even on line, there will be small group collaborative work with students going into a teacher monitored breakout meet room.</a:t>
            </a:r>
            <a:endParaRPr b="1" sz="2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802" y="3943950"/>
            <a:ext cx="1035425" cy="85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Comic Sans MS"/>
                <a:ea typeface="Comic Sans MS"/>
                <a:cs typeface="Comic Sans MS"/>
                <a:sym typeface="Comic Sans MS"/>
              </a:rPr>
              <a:t>Grading</a:t>
            </a:r>
            <a:endParaRPr b="1"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As per the school guidelines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Formal and Informal assessment (Unit Tests, Mini-tests [quiz], and Lab reports) - 60%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Classwork - 35%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Homework - 5%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301" y="3271474"/>
            <a:ext cx="1233177" cy="15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last thing….	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619075"/>
            <a:ext cx="67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Comic Sans MS"/>
                <a:ea typeface="Comic Sans MS"/>
                <a:cs typeface="Comic Sans MS"/>
                <a:sym typeface="Comic Sans MS"/>
              </a:rPr>
              <a:t>You may have noticed the little images in this presentation….</a:t>
            </a:r>
            <a:endParaRPr b="1"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100">
                <a:latin typeface="Comic Sans MS"/>
                <a:ea typeface="Comic Sans MS"/>
                <a:cs typeface="Comic Sans MS"/>
                <a:sym typeface="Comic Sans MS"/>
              </a:rPr>
              <a:t>I am just a big kid at heart who LOVES all things Disney. I strive to keep a lighthearted mood in my class. My classroom is my home and my students are part of my family. I want your children to feel warm and welcome in my school home. </a:t>
            </a:r>
            <a:endParaRPr b="1"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latin typeface="Comic Sans MS"/>
                <a:ea typeface="Comic Sans MS"/>
                <a:cs typeface="Comic Sans MS"/>
                <a:sym typeface="Comic Sans MS"/>
              </a:rPr>
              <a:t>You can learn a lot more with smiles and laughter than by being grumpy</a:t>
            </a:r>
            <a:endParaRPr b="1"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027" y="3580450"/>
            <a:ext cx="1724275" cy="11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7021575" y="3344175"/>
            <a:ext cx="1035900" cy="1581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